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7" r:id="rId4"/>
    <p:sldId id="261" r:id="rId5"/>
    <p:sldId id="262" r:id="rId6"/>
    <p:sldId id="267" r:id="rId7"/>
    <p:sldId id="271" r:id="rId8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1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6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8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2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360BD-C976-44A8-9B06-BECCEC1A8B9B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924B-CDF8-45ED-94B4-2F6141FF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1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2D2B82-A276-4DCC-8764-DE77095D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9422" y="5265092"/>
            <a:ext cx="1737437" cy="52991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14D35E4-F594-4F24-A2EE-3372C07843A7}"/>
              </a:ext>
            </a:extLst>
          </p:cNvPr>
          <p:cNvSpPr/>
          <p:nvPr/>
        </p:nvSpPr>
        <p:spPr>
          <a:xfrm>
            <a:off x="2752726" y="1178720"/>
            <a:ext cx="6650831" cy="164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Hindware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DHANAM BUILDMART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D167C-31EC-430A-8011-F47AE9D131C8}"/>
              </a:ext>
            </a:extLst>
          </p:cNvPr>
          <p:cNvSpPr/>
          <p:nvPr/>
        </p:nvSpPr>
        <p:spPr>
          <a:xfrm>
            <a:off x="2195513" y="5466398"/>
            <a:ext cx="3550444" cy="328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CONCEPT AND SOLUTIONS METFAB PVT. LTD</a:t>
            </a:r>
            <a:endParaRPr lang="en-IN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8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9-18 at 11.03.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45" y="997806"/>
            <a:ext cx="6775622" cy="50817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97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9-18 at 11.03.1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77" y="283187"/>
            <a:ext cx="3991108" cy="2993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hatsApp Image 2021-09-18 at 11.03.14 (1)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578" y="297579"/>
            <a:ext cx="3952728" cy="2964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WhatsApp Image 2021-09-18 at 11.03.14"/>
          <p:cNvPicPr>
            <a:picLocks noGrp="1" noChangeAspect="1"/>
          </p:cNvPicPr>
          <p:nvPr isPhoto="1"/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77" y="3664293"/>
            <a:ext cx="3991108" cy="2993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WhatsApp Image 2021-09-18 at 11.03.15 (1)"/>
          <p:cNvPicPr>
            <a:picLocks noGrp="1" noChangeAspect="1"/>
          </p:cNvPicPr>
          <p:nvPr isPhoto="1"/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09" y="3567098"/>
            <a:ext cx="3991097" cy="2993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36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9-18 at 11.03.15 (2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77" y="986344"/>
            <a:ext cx="3425293" cy="4567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hatsApp Image 2021-09-18 at 11.03.16 (1)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619" y="986344"/>
            <a:ext cx="3493258" cy="4657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WhatsApp Image 2021-09-18 at 11.03.17 (1)">
            <a:extLst>
              <a:ext uri="{FF2B5EF4-FFF2-40B4-BE49-F238E27FC236}">
                <a16:creationId xmlns:a16="http://schemas.microsoft.com/office/drawing/2014/main" id="{BECCFD32-986B-4D96-A60A-216BF2D342A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426" y="1026877"/>
            <a:ext cx="3364493" cy="4485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64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9-18 at 11.03.1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75" y="1299039"/>
            <a:ext cx="4897395" cy="367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hatsApp Image 2021-09-18 at 11.03.17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168" y="1299039"/>
            <a:ext cx="4946820" cy="3710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59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9-18 at 11.03.18 (1)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4" r="3286" b="13333"/>
          <a:stretch/>
        </p:blipFill>
        <p:spPr>
          <a:xfrm>
            <a:off x="3819491" y="257613"/>
            <a:ext cx="3895535" cy="6483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97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40702F0-2067-4C13-BC90-A902BF994747}"/>
              </a:ext>
            </a:extLst>
          </p:cNvPr>
          <p:cNvSpPr txBox="1"/>
          <p:nvPr/>
        </p:nvSpPr>
        <p:spPr>
          <a:xfrm>
            <a:off x="5337475" y="3606628"/>
            <a:ext cx="10728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/>
              <a:t>THANK YOU</a:t>
            </a:r>
            <a:r>
              <a:rPr lang="en-IN" sz="675" b="1" dirty="0"/>
              <a:t>                                       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BCD27B-12AC-49BF-B91E-39418FE395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17571" y="3248667"/>
            <a:ext cx="1192754" cy="3579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0800000" flipV="1">
            <a:off x="1963398" y="5566014"/>
            <a:ext cx="8432038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75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All rights reserved. No part of this design may be reproduced, stored in a retrieval system or transmitted in any form or by means electronic, mechanical, photocopying, recording or otherwise, without the written permission of the designing company herein called C&amp;S. This is the property of Concept &amp; Solutions </a:t>
            </a:r>
            <a:r>
              <a:rPr lang="en-US" sz="67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Metfab</a:t>
            </a:r>
            <a:r>
              <a:rPr lang="en-US" sz="675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 Pvt. Ltd. The design shall not be sold, rented or held by anybody without the written permission of C&amp;S. </a:t>
            </a:r>
          </a:p>
          <a:p>
            <a:endParaRPr lang="en-GB" sz="67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13B53-9C30-48B8-B2B7-35A879CAD7F0}"/>
              </a:ext>
            </a:extLst>
          </p:cNvPr>
          <p:cNvSpPr/>
          <p:nvPr/>
        </p:nvSpPr>
        <p:spPr>
          <a:xfrm>
            <a:off x="4320778" y="3800285"/>
            <a:ext cx="3550444" cy="328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CONCEPT AND SOLUTIONS METFAB PVT. LTD</a:t>
            </a:r>
            <a:endParaRPr lang="en-IN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9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103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Rishu Nargotra</cp:lastModifiedBy>
  <cp:revision>4</cp:revision>
  <dcterms:created xsi:type="dcterms:W3CDTF">2021-09-18T05:42:30Z</dcterms:created>
  <dcterms:modified xsi:type="dcterms:W3CDTF">2021-09-18T06:05:44Z</dcterms:modified>
</cp:coreProperties>
</file>